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6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4588" autoAdjust="0"/>
    <p:restoredTop sz="92030" autoAdjust="0"/>
  </p:normalViewPr>
  <p:slideViewPr>
    <p:cSldViewPr>
      <p:cViewPr>
        <p:scale>
          <a:sx n="100" d="100"/>
          <a:sy n="100" d="100"/>
        </p:scale>
        <p:origin x="1412" y="-128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keharuh" userId="26490c6a-9a22-4da2-874e-bbc64868ba9d" providerId="ADAL" clId="{06D43158-9002-45AB-B4AC-890D050A3A6B}"/>
    <pc:docChg chg="custSel modSld">
      <pc:chgData name="takeharuh" userId="26490c6a-9a22-4da2-874e-bbc64868ba9d" providerId="ADAL" clId="{06D43158-9002-45AB-B4AC-890D050A3A6B}" dt="2022-09-06T07:01:15.924" v="2" actId="1076"/>
      <pc:docMkLst>
        <pc:docMk/>
      </pc:docMkLst>
      <pc:sldChg chg="delSp modSp mod">
        <pc:chgData name="takeharuh" userId="26490c6a-9a22-4da2-874e-bbc64868ba9d" providerId="ADAL" clId="{06D43158-9002-45AB-B4AC-890D050A3A6B}" dt="2022-09-06T07:01:15.924" v="2" actId="1076"/>
        <pc:sldMkLst>
          <pc:docMk/>
          <pc:sldMk cId="1905855024" sldId="257"/>
        </pc:sldMkLst>
        <pc:spChg chg="del">
          <ac:chgData name="takeharuh" userId="26490c6a-9a22-4da2-874e-bbc64868ba9d" providerId="ADAL" clId="{06D43158-9002-45AB-B4AC-890D050A3A6B}" dt="2022-09-06T07:01:02.486" v="0" actId="478"/>
          <ac:spMkLst>
            <pc:docMk/>
            <pc:sldMk cId="1905855024" sldId="257"/>
            <ac:spMk id="5" creationId="{00000000-0000-0000-0000-000000000000}"/>
          </ac:spMkLst>
        </pc:spChg>
        <pc:spChg chg="mod">
          <ac:chgData name="takeharuh" userId="26490c6a-9a22-4da2-874e-bbc64868ba9d" providerId="ADAL" clId="{06D43158-9002-45AB-B4AC-890D050A3A6B}" dt="2022-09-06T07:01:15.924" v="2" actId="1076"/>
          <ac:spMkLst>
            <pc:docMk/>
            <pc:sldMk cId="1905855024" sldId="257"/>
            <ac:spMk id="6" creationId="{00000000-0000-0000-0000-000000000000}"/>
          </ac:spMkLst>
        </pc:spChg>
        <pc:graphicFrameChg chg="mod">
          <ac:chgData name="takeharuh" userId="26490c6a-9a22-4da2-874e-bbc64868ba9d" providerId="ADAL" clId="{06D43158-9002-45AB-B4AC-890D050A3A6B}" dt="2022-09-06T07:01:11.238" v="1" actId="1076"/>
          <ac:graphicFrameMkLst>
            <pc:docMk/>
            <pc:sldMk cId="1905855024" sldId="257"/>
            <ac:graphicFrameMk id="11" creationId="{8B7366F7-06B4-4D7B-9C08-280DC384669C}"/>
          </ac:graphicFrameMkLst>
        </pc:graphicFrameChg>
      </pc:sldChg>
    </pc:docChg>
  </pc:docChgLst>
  <pc:docChgLst>
    <pc:chgData name="takeharuh" userId="26490c6a-9a22-4da2-874e-bbc64868ba9d" providerId="ADAL" clId="{8F4490BD-B2D4-4C77-ACC2-8B22AEA0D690}"/>
    <pc:docChg chg="undo custSel modSld">
      <pc:chgData name="takeharuh" userId="26490c6a-9a22-4da2-874e-bbc64868ba9d" providerId="ADAL" clId="{8F4490BD-B2D4-4C77-ACC2-8B22AEA0D690}" dt="2022-11-11T20:14:46.119" v="5" actId="20577"/>
      <pc:docMkLst>
        <pc:docMk/>
      </pc:docMkLst>
      <pc:sldChg chg="modSp mod">
        <pc:chgData name="takeharuh" userId="26490c6a-9a22-4da2-874e-bbc64868ba9d" providerId="ADAL" clId="{8F4490BD-B2D4-4C77-ACC2-8B22AEA0D690}" dt="2022-11-11T20:14:46.119" v="5" actId="20577"/>
        <pc:sldMkLst>
          <pc:docMk/>
          <pc:sldMk cId="1905855024" sldId="257"/>
        </pc:sldMkLst>
        <pc:graphicFrameChg chg="modGraphic">
          <ac:chgData name="takeharuh" userId="26490c6a-9a22-4da2-874e-bbc64868ba9d" providerId="ADAL" clId="{8F4490BD-B2D4-4C77-ACC2-8B22AEA0D690}" dt="2022-11-11T20:14:46.119" v="5" actId="20577"/>
          <ac:graphicFrameMkLst>
            <pc:docMk/>
            <pc:sldMk cId="1905855024" sldId="257"/>
            <ac:graphicFrameMk id="11" creationId="{8B7366F7-06B4-4D7B-9C08-280DC384669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ED8ED43B-6ACA-4F92-9987-3D72E8546CF9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BF23D79A-62B8-4E1C-AD60-63386F7EAD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610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3D79A-62B8-4E1C-AD60-63386F7EAD9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11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71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06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765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82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71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663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07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23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654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34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07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41A9F-C804-4EEA-99E6-E5A642201620}" type="datetimeFigureOut">
              <a:rPr kumimoji="1" lang="ja-JP" altLang="en-US" smtClean="0"/>
              <a:pPr/>
              <a:t>2022/11/12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47C80-5C87-471B-AA3E-47F3AA513D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06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1553523" y="216413"/>
            <a:ext cx="41891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dirty="0"/>
              <a:t>チーム名</a:t>
            </a:r>
            <a:endParaRPr lang="ja-JP" altLang="ja-JP" sz="2000" dirty="0"/>
          </a:p>
        </p:txBody>
      </p:sp>
      <p:grpSp>
        <p:nvGrpSpPr>
          <p:cNvPr id="43" name="グループ化 1"/>
          <p:cNvGrpSpPr>
            <a:grpSpLocks/>
          </p:cNvGrpSpPr>
          <p:nvPr/>
        </p:nvGrpSpPr>
        <p:grpSpPr bwMode="auto">
          <a:xfrm>
            <a:off x="231561" y="284232"/>
            <a:ext cx="1829287" cy="1203129"/>
            <a:chOff x="4273096" y="3034398"/>
            <a:chExt cx="1829287" cy="1203102"/>
          </a:xfrm>
        </p:grpSpPr>
        <p:sp>
          <p:nvSpPr>
            <p:cNvPr id="70" name="Rectangle 37"/>
            <p:cNvSpPr>
              <a:spLocks noChangeArrowheads="1"/>
            </p:cNvSpPr>
            <p:nvPr/>
          </p:nvSpPr>
          <p:spPr bwMode="auto">
            <a:xfrm>
              <a:off x="4273096" y="3591183"/>
              <a:ext cx="1829287" cy="646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9pPr>
            </a:lstStyle>
            <a:p>
              <a:r>
                <a:rPr lang="ja-JP" altLang="en-US" sz="1200" dirty="0">
                  <a:cs typeface="Times New Roman" pitchFamily="18" charset="0"/>
                </a:rPr>
                <a:t>○機械太郎（機械大学）　</a:t>
              </a:r>
              <a:endParaRPr lang="en-US" altLang="ja-JP" sz="1200" dirty="0">
                <a:cs typeface="Times New Roman" pitchFamily="18" charset="0"/>
              </a:endParaRPr>
            </a:p>
            <a:p>
              <a:r>
                <a:rPr lang="ja-JP" altLang="en-US" sz="1200" dirty="0">
                  <a:cs typeface="Times New Roman" pitchFamily="18" charset="0"/>
                </a:rPr>
                <a:t>　 機械次郎（機械大学）</a:t>
              </a:r>
              <a:endParaRPr lang="en-US" altLang="ja-JP" sz="1200" dirty="0">
                <a:cs typeface="Times New Roman" pitchFamily="18" charset="0"/>
              </a:endParaRPr>
            </a:p>
            <a:p>
              <a:r>
                <a:rPr lang="ja-JP" altLang="en-US" sz="1200" dirty="0">
                  <a:cs typeface="Times New Roman" pitchFamily="18" charset="0"/>
                </a:rPr>
                <a:t>　</a:t>
              </a:r>
              <a:endParaRPr lang="en-US" altLang="ja-JP" sz="1200" dirty="0">
                <a:cs typeface="Times New Roman" pitchFamily="18" charset="0"/>
              </a:endParaRPr>
            </a:p>
          </p:txBody>
        </p:sp>
        <p:sp>
          <p:nvSpPr>
            <p:cNvPr id="56" name="Rectangle 4"/>
            <p:cNvSpPr>
              <a:spLocks noChangeArrowheads="1"/>
            </p:cNvSpPr>
            <p:nvPr/>
          </p:nvSpPr>
          <p:spPr bwMode="auto">
            <a:xfrm>
              <a:off x="4355831" y="3034398"/>
              <a:ext cx="1109662" cy="3159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</a:defRPr>
              </a:lvl9pPr>
            </a:lstStyle>
            <a:p>
              <a:pPr algn="ctr" eaLnBrk="1" hangingPunct="1"/>
              <a:r>
                <a:rPr lang="ja-JP" altLang="en-US" sz="1200" dirty="0">
                  <a:latin typeface="+mj-ea"/>
                  <a:ea typeface="+mj-ea"/>
                </a:rPr>
                <a:t>受付番号</a:t>
              </a:r>
              <a:endParaRPr lang="en-US" altLang="ja-JP" sz="1200" dirty="0">
                <a:latin typeface="+mj-ea"/>
                <a:ea typeface="+mj-ea"/>
              </a:endParaRPr>
            </a:p>
          </p:txBody>
        </p:sp>
      </p:grp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13403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1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</a:br>
            <a:endParaRPr kumimoji="1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0" y="318701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200"/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318701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20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65677" y="5275412"/>
            <a:ext cx="628305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300" dirty="0">
                <a:latin typeface="+mj-ea"/>
                <a:ea typeface="+mj-ea"/>
              </a:rPr>
              <a:t>上記以外にできればポスターに表記してほしい内容</a:t>
            </a:r>
            <a:endParaRPr lang="en-US" altLang="ja-JP" sz="1300" dirty="0">
              <a:latin typeface="+mj-ea"/>
              <a:ea typeface="+mj-ea"/>
            </a:endParaRPr>
          </a:p>
          <a:p>
            <a:r>
              <a:rPr lang="ja-JP" altLang="en-US" sz="1300" dirty="0">
                <a:latin typeface="+mj-ea"/>
              </a:rPr>
              <a:t>●</a:t>
            </a:r>
            <a:r>
              <a:rPr lang="ja-JP" altLang="en-US" sz="1300" dirty="0">
                <a:latin typeface="+mj-ea"/>
                <a:ea typeface="+mj-ea"/>
              </a:rPr>
              <a:t>機械的に工夫した点、電気・電子的に工夫した点</a:t>
            </a:r>
            <a:endParaRPr lang="en-US" altLang="ja-JP" sz="1300" dirty="0">
              <a:latin typeface="+mj-ea"/>
              <a:ea typeface="+mj-ea"/>
            </a:endParaRPr>
          </a:p>
          <a:p>
            <a:r>
              <a:rPr lang="ja-JP" altLang="en-US" sz="1300" dirty="0">
                <a:latin typeface="+mj-ea"/>
              </a:rPr>
              <a:t>●</a:t>
            </a:r>
            <a:r>
              <a:rPr kumimoji="1" lang="ja-JP" altLang="en-US" sz="1300" kern="1200" dirty="0">
                <a:latin typeface="+mj-ea"/>
                <a:ea typeface="+mn-ea"/>
                <a:cs typeface="+mn-cs"/>
              </a:rPr>
              <a:t>どのように減速比を決めたか。</a:t>
            </a:r>
            <a:endParaRPr kumimoji="1" lang="en-US" altLang="ja-JP" sz="1300" kern="1200" dirty="0">
              <a:latin typeface="+mj-ea"/>
              <a:ea typeface="+mn-ea"/>
              <a:cs typeface="+mn-cs"/>
            </a:endParaRPr>
          </a:p>
          <a:p>
            <a:r>
              <a:rPr lang="ja-JP" altLang="en-US" sz="1300" dirty="0">
                <a:latin typeface="+mj-ea"/>
              </a:rPr>
              <a:t>●</a:t>
            </a:r>
            <a:r>
              <a:rPr lang="ja-JP" altLang="ja-JP" sz="1300" kern="100" dirty="0">
                <a:effectLst/>
              </a:rPr>
              <a:t>動力伝達</a:t>
            </a:r>
            <a:r>
              <a:rPr lang="ja-JP" altLang="en-US" sz="1300" kern="100" dirty="0">
                <a:effectLst/>
              </a:rPr>
              <a:t>の経路</a:t>
            </a:r>
            <a:endParaRPr lang="en-US" altLang="ja-JP" sz="1300" kern="100" dirty="0">
              <a:effectLst/>
            </a:endParaRPr>
          </a:p>
          <a:p>
            <a:r>
              <a:rPr lang="ja-JP" altLang="en-US" sz="1300" dirty="0">
                <a:latin typeface="+mj-ea"/>
              </a:rPr>
              <a:t>例１）モータ軸のスプロケット→チェーン→ホイール直付けスプロケット</a:t>
            </a:r>
            <a:endParaRPr lang="en-US" altLang="ja-JP" sz="1300" dirty="0">
              <a:latin typeface="+mj-ea"/>
            </a:endParaRPr>
          </a:p>
          <a:p>
            <a:r>
              <a:rPr lang="ja-JP" altLang="en-US" sz="1300" dirty="0">
                <a:latin typeface="+mj-ea"/>
              </a:rPr>
              <a:t>例２）モータ軸の歯車→ギアボックス→ ギアボックス出力軸のスプロケット→チェーン→スプロケット付ホイール</a:t>
            </a:r>
            <a:endParaRPr lang="en-US" altLang="ja-JP" sz="1300" dirty="0">
              <a:latin typeface="+mj-ea"/>
            </a:endParaRPr>
          </a:p>
          <a:p>
            <a:r>
              <a:rPr lang="ja-JP" altLang="en-US" sz="1300" dirty="0">
                <a:latin typeface="+mj-ea"/>
              </a:rPr>
              <a:t>例３）モータ軸のスプロケット→チェーン→ドライブシャフト直付けスプロケット</a:t>
            </a:r>
            <a:endParaRPr lang="en-US" altLang="ja-JP" sz="1300" dirty="0">
              <a:latin typeface="+mj-ea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8B7366F7-06B4-4D7B-9C08-280DC38466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397280"/>
              </p:ext>
            </p:extLst>
          </p:nvPr>
        </p:nvGraphicFramePr>
        <p:xfrm>
          <a:off x="121703" y="3124590"/>
          <a:ext cx="6371004" cy="21508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85502">
                  <a:extLst>
                    <a:ext uri="{9D8B030D-6E8A-4147-A177-3AD203B41FA5}">
                      <a16:colId xmlns:a16="http://schemas.microsoft.com/office/drawing/2014/main" val="558039096"/>
                    </a:ext>
                  </a:extLst>
                </a:gridCol>
                <a:gridCol w="3185502">
                  <a:extLst>
                    <a:ext uri="{9D8B030D-6E8A-4147-A177-3AD203B41FA5}">
                      <a16:colId xmlns:a16="http://schemas.microsoft.com/office/drawing/2014/main" val="2230092074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>
                          <a:effectLst/>
                        </a:rPr>
                        <a:t>学校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 dirty="0">
                          <a:effectLst/>
                        </a:rPr>
                        <a:t>〇〇大学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6906016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>
                          <a:effectLst/>
                        </a:rPr>
                        <a:t>車名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 dirty="0">
                          <a:effectLst/>
                        </a:rPr>
                        <a:t>〇〇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688288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 dirty="0">
                          <a:effectLst/>
                        </a:rPr>
                        <a:t>車両寸法</a:t>
                      </a:r>
                      <a:r>
                        <a:rPr lang="en-US" sz="1200" u="none" strike="noStrike">
                          <a:effectLst/>
                        </a:rPr>
                        <a:t>L/W/H(mm)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200" u="none" strike="noStrike" dirty="0">
                          <a:effectLst/>
                        </a:rPr>
                        <a:t>100/70/72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0029919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>
                          <a:effectLst/>
                        </a:rPr>
                        <a:t>車両重量</a:t>
                      </a:r>
                      <a:r>
                        <a:rPr lang="en-US" altLang="ja-JP" sz="1200" u="none" strike="noStrike">
                          <a:effectLst/>
                        </a:rPr>
                        <a:t>(</a:t>
                      </a:r>
                      <a:r>
                        <a:rPr lang="en-US" sz="1200" u="none" strike="noStrike">
                          <a:effectLst/>
                        </a:rPr>
                        <a:t>kg)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200" u="none" strike="noStrike" dirty="0">
                          <a:effectLst/>
                        </a:rPr>
                        <a:t>20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52777878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</a:rPr>
                        <a:t>使用モータとその数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200" u="none" strike="noStrike" dirty="0">
                          <a:effectLst/>
                        </a:rPr>
                        <a:t>S13762-130R</a:t>
                      </a:r>
                      <a:r>
                        <a:rPr lang="ja-JP" altLang="en-US" sz="1200" u="none" strike="noStrike" dirty="0">
                          <a:effectLst/>
                        </a:rPr>
                        <a:t>　</a:t>
                      </a:r>
                      <a:r>
                        <a:rPr lang="en-US" altLang="ja-JP" sz="1200" u="none" strike="noStrike" dirty="0">
                          <a:effectLst/>
                        </a:rPr>
                        <a:t>1</a:t>
                      </a:r>
                      <a:r>
                        <a:rPr lang="ja-JP" altLang="en-US" sz="1200" u="none" strike="noStrike" dirty="0">
                          <a:effectLst/>
                        </a:rPr>
                        <a:t>個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615246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 dirty="0">
                          <a:effectLst/>
                        </a:rPr>
                        <a:t>駆動タイヤの大きさ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200" u="none" strike="noStrike" dirty="0">
                          <a:effectLst/>
                        </a:rPr>
                        <a:t>600</a:t>
                      </a:r>
                      <a:r>
                        <a:rPr lang="en-US" sz="1200" u="none" strike="noStrike" dirty="0">
                          <a:effectLst/>
                        </a:rPr>
                        <a:t>mm(Wheel base)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101852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>
                          <a:effectLst/>
                        </a:rPr>
                        <a:t>車輪配置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u="none" strike="noStrike">
                          <a:effectLst/>
                        </a:rPr>
                        <a:t>前</a:t>
                      </a:r>
                      <a:r>
                        <a:rPr lang="en-US" altLang="zh-TW" sz="1200" u="none" strike="noStrike">
                          <a:effectLst/>
                        </a:rPr>
                        <a:t>2</a:t>
                      </a:r>
                      <a:r>
                        <a:rPr lang="zh-TW" altLang="en-US" sz="1200" u="none" strike="noStrike">
                          <a:effectLst/>
                        </a:rPr>
                        <a:t>輪後</a:t>
                      </a:r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r>
                        <a:rPr lang="zh-TW" altLang="en-US" sz="1200" u="none" strike="noStrike">
                          <a:effectLst/>
                        </a:rPr>
                        <a:t>輪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1915613"/>
                  </a:ext>
                </a:extLst>
              </a:tr>
              <a:tr h="226772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>
                          <a:effectLst/>
                        </a:rPr>
                        <a:t>駆動輪（駆動シャフト）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 dirty="0">
                          <a:effectLst/>
                        </a:rPr>
                        <a:t>後輪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316843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 dirty="0">
                          <a:effectLst/>
                        </a:rPr>
                        <a:t>減速比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50" charset="-128"/>
                        </a:rPr>
                        <a:t>15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370604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u="none" strike="noStrike" dirty="0">
                          <a:effectLst/>
                        </a:rPr>
                        <a:t>昇圧の有無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 dirty="0">
                          <a:effectLst/>
                        </a:rPr>
                        <a:t>有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04765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u="none" strike="noStrike" dirty="0">
                          <a:effectLst/>
                        </a:rPr>
                        <a:t>モータの制御方法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u="none" strike="noStrike" dirty="0">
                          <a:effectLst/>
                        </a:rPr>
                        <a:t>マイコンによる</a:t>
                      </a:r>
                      <a:r>
                        <a:rPr lang="en-US" altLang="ja-JP" sz="1200" u="none" strike="noStrike" dirty="0">
                          <a:effectLst/>
                        </a:rPr>
                        <a:t>PWM</a:t>
                      </a:r>
                      <a:r>
                        <a:rPr lang="ja-JP" altLang="en-US" sz="1200" u="none" strike="noStrike" dirty="0">
                          <a:effectLst/>
                        </a:rPr>
                        <a:t>、モータコントローラー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7914265"/>
                  </a:ext>
                </a:extLst>
              </a:tr>
            </a:tbl>
          </a:graphicData>
        </a:graphic>
      </p:graphicFrame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685AE83-2F5F-4A8C-A492-444EC0FD1071}"/>
              </a:ext>
            </a:extLst>
          </p:cNvPr>
          <p:cNvSpPr txBox="1"/>
          <p:nvPr/>
        </p:nvSpPr>
        <p:spPr>
          <a:xfrm>
            <a:off x="2167225" y="2097206"/>
            <a:ext cx="25235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dirty="0">
                <a:latin typeface="+mj-ea"/>
                <a:ea typeface="+mj-ea"/>
              </a:rPr>
              <a:t>車体写真</a:t>
            </a:r>
            <a:endParaRPr lang="en-US" altLang="ja-JP" sz="1800" dirty="0"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140785" y="1073520"/>
            <a:ext cx="279767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</a:rPr>
              <a:t>この内容を含めたポスターを作製してください。記入位置はこの通りでなくてかまいません。</a:t>
            </a:r>
            <a:endParaRPr lang="ja-JP" altLang="ja-JP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855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191</Words>
  <Application>Microsoft Office PowerPoint</Application>
  <PresentationFormat>画面に合わせる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E-Nishino</dc:creator>
  <cp:lastModifiedBy>takeharuh</cp:lastModifiedBy>
  <cp:revision>392</cp:revision>
  <cp:lastPrinted>2013-08-28T04:37:20Z</cp:lastPrinted>
  <dcterms:created xsi:type="dcterms:W3CDTF">2013-08-21T03:42:18Z</dcterms:created>
  <dcterms:modified xsi:type="dcterms:W3CDTF">2022-11-11T20:14:46Z</dcterms:modified>
</cp:coreProperties>
</file>